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625" cx="288004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r:id="rId7" roundtripDataSignature="AMtx7mjUI1xPoC/TpBlrwg/MqEZVWezY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06488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443163" y="812800"/>
            <a:ext cx="2671762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763713" y="2052638"/>
            <a:ext cx="25269825" cy="7089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081213" y="9982200"/>
            <a:ext cx="24634825" cy="25269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434263" y="15335250"/>
            <a:ext cx="32881887" cy="631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5276849" y="9093201"/>
            <a:ext cx="32881887" cy="18800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2160588" y="13420725"/>
            <a:ext cx="24479250" cy="9259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4319588" y="24480838"/>
            <a:ext cx="20161250" cy="11039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8000"/>
              <a:buNone/>
              <a:defRPr/>
            </a:lvl1pPr>
            <a:lvl2pPr lvl="1" algn="ctr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5700"/>
              <a:buNone/>
              <a:defRPr/>
            </a:lvl2pPr>
            <a:lvl3pPr lvl="2" algn="ctr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3500"/>
              <a:buNone/>
              <a:defRPr/>
            </a:lvl3pPr>
            <a:lvl4pPr lvl="3" algn="ctr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1200"/>
              <a:buNone/>
              <a:defRPr/>
            </a:lvl4pPr>
            <a:lvl5pPr lvl="4" algn="ctr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1200"/>
              <a:buNone/>
              <a:defRPr/>
            </a:lvl5pPr>
            <a:lvl6pPr lvl="5" algn="ctr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1200"/>
              <a:buNone/>
              <a:defRPr/>
            </a:lvl6pPr>
            <a:lvl7pPr lvl="6" algn="ctr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1200"/>
              <a:buNone/>
              <a:defRPr/>
            </a:lvl7pPr>
            <a:lvl8pPr lvl="7" algn="ctr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1200"/>
              <a:buNone/>
              <a:defRPr/>
            </a:lvl8pPr>
            <a:lvl9pPr lvl="8" algn="ctr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1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763713" y="2052638"/>
            <a:ext cx="25269825" cy="7089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763713" y="10299700"/>
            <a:ext cx="25269825" cy="24634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2274888" y="27760613"/>
            <a:ext cx="24480837" cy="8580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2274888" y="18310225"/>
            <a:ext cx="24480837" cy="94503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1763713" y="2052638"/>
            <a:ext cx="25269825" cy="7089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1763713" y="10299700"/>
            <a:ext cx="12558712" cy="24634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 sz="20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14474825" y="10299700"/>
            <a:ext cx="12558713" cy="24634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 sz="20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439863" y="1730375"/>
            <a:ext cx="25920700" cy="71993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1439863" y="9669463"/>
            <a:ext cx="12725400" cy="4030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1439863" y="13700125"/>
            <a:ext cx="12725400" cy="24890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14630400" y="9669463"/>
            <a:ext cx="12730163" cy="4030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14630400" y="13700125"/>
            <a:ext cx="12730163" cy="24890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1763713" y="2052638"/>
            <a:ext cx="25269825" cy="7089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439863" y="1719263"/>
            <a:ext cx="9475787" cy="73215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1260138" y="1719263"/>
            <a:ext cx="16100425" cy="36871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1400"/>
              <a:buNone/>
              <a:defRPr sz="20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20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20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1400"/>
              <a:buNone/>
              <a:defRPr sz="20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1400"/>
              <a:buNone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439863" y="9040813"/>
            <a:ext cx="9475787" cy="295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5645150" y="30240288"/>
            <a:ext cx="17279938" cy="35702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645150" y="3860800"/>
            <a:ext cx="17279938" cy="2591911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5645150" y="33810575"/>
            <a:ext cx="17279938" cy="5070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763713" y="2052638"/>
            <a:ext cx="25269825" cy="7089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763713" y="10299700"/>
            <a:ext cx="25269825" cy="24634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8750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796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636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47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31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15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1588"/>
              </a:spcBef>
              <a:spcAft>
                <a:spcPts val="1588"/>
              </a:spcAft>
              <a:buClr>
                <a:srgbClr val="000000"/>
              </a:buClr>
              <a:buSzPts val="1400"/>
              <a:buFont typeface="Arial"/>
              <a:buNone/>
              <a:defRPr b="0" i="0" sz="1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763713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9963150" y="39058850"/>
            <a:ext cx="8897938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0493038" y="39058850"/>
            <a:ext cx="6540500" cy="292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158875" y="13023132"/>
            <a:ext cx="12671425" cy="317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7145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elaboração do pôster, recomenda-se utilizar a formatação (fonte, tamanho, parágrafo, caixa alta)  deste template.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58875" y="11683778"/>
            <a:ext cx="10512425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873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Resumo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5093950" y="27028775"/>
            <a:ext cx="10512425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873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5101888" y="28127325"/>
            <a:ext cx="12673012" cy="3827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7145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Quando utilizar figuras e tabelas, as legendas devem ser centralizadas. No caso de figuras,  as legendas devem ficar abaixo. No caso de tabelas, estas devem estar posicionadas acima.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008063" y="37514087"/>
            <a:ext cx="25034875" cy="90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873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1" i="0" sz="4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06500" y="38522200"/>
            <a:ext cx="26919300" cy="31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71450">
            <a:noAutofit/>
          </a:bodyPr>
          <a:lstStyle/>
          <a:p>
            <a:pPr indent="-180340" lvl="0" marL="1803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Boulic, R. and Renault, O. (1991) “3D Hierarchies for Animation”, In: New Trends in Animation and Visualization, Edited by Nadia Magnenat-Thalmann and Daniel Thalmann, John Wiley &amp; Sons ltd., England.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0340" lvl="0" marL="18034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Holton, M. and Alexander, S. (1995) “Soft Cellular Modeling: A Technique for the Simulation of Non-rigid Materials”, Computer Graphics: Developments in Virtual Environments, R. A. Earnshaw and J. A. Vince, England, Academic Press Ltd., p. 449-460.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0340" lvl="0" marL="18034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Knuth, D. E. (1984), The TeXbook, Addison Wesley, 15</a:t>
            </a:r>
            <a:r>
              <a:rPr b="0" baseline="3000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edition.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169988" y="20108714"/>
            <a:ext cx="10512425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873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222748" y="22600196"/>
            <a:ext cx="12671425" cy="317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7145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elaboração do pôster, recomenda-se utilizar a formatação (fonte, tamanho, parágrafo, caixa alta)  deste template.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158875" y="28003501"/>
            <a:ext cx="10512425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873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480344" y="30145038"/>
            <a:ext cx="12671425" cy="317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7145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elaboração do pôster, recomenda-se utilizar a formatação (fonte, tamanho, parágrafo, caixa alta)  deste template.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5114588" y="10404475"/>
            <a:ext cx="10512425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873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Discussões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5114588" y="11520488"/>
            <a:ext cx="12671425" cy="1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7145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elaboração do pôster, recomenda-se utilizar a formatação (fonte, tamanho, parágrafo, caixa alta)  deste template.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1"/>
          <p:cNvGrpSpPr/>
          <p:nvPr/>
        </p:nvGrpSpPr>
        <p:grpSpPr>
          <a:xfrm>
            <a:off x="0" y="10655166"/>
            <a:ext cx="28797250" cy="32705037"/>
            <a:chOff x="0" y="10480512"/>
            <a:chExt cx="28796756" cy="32704537"/>
          </a:xfrm>
        </p:grpSpPr>
        <p:cxnSp>
          <p:nvCxnSpPr>
            <p:cNvPr id="102" name="Google Shape;102;p1"/>
            <p:cNvCxnSpPr/>
            <p:nvPr/>
          </p:nvCxnSpPr>
          <p:spPr>
            <a:xfrm>
              <a:off x="14472990" y="10480512"/>
              <a:ext cx="0" cy="26293361"/>
            </a:xfrm>
            <a:prstGeom prst="straightConnector1">
              <a:avLst/>
            </a:prstGeom>
            <a:solidFill>
              <a:srgbClr val="00B8FF"/>
            </a:solidFill>
            <a:ln cap="flat" cmpd="sng" w="9525">
              <a:solidFill>
                <a:schemeClr val="dk1">
                  <a:alpha val="3333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3" name="Google Shape;103;p1"/>
            <p:cNvSpPr txBox="1"/>
            <p:nvPr/>
          </p:nvSpPr>
          <p:spPr>
            <a:xfrm>
              <a:off x="0" y="41875457"/>
              <a:ext cx="28796756" cy="13095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000" lIns="90000" spcFirstLastPara="1" rIns="90000" wrap="square" tIns="87325">
              <a:noAutofit/>
            </a:bodyPr>
            <a:lstStyle/>
            <a:p>
              <a:pPr indent="0" lvl="0" marL="0" marR="0" rtl="0" algn="ctr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Times New Roman"/>
                <a:buNone/>
              </a:pPr>
              <a:r>
                <a:rPr b="1" i="0" lang="pt-BR" sz="4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Cubatão – </a:t>
              </a:r>
              <a:r>
                <a:rPr b="1" lang="pt-BR" sz="4800"/>
                <a:t>16</a:t>
              </a:r>
              <a:r>
                <a:rPr b="1" i="0" lang="pt-BR" sz="4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de ju</a:t>
              </a:r>
              <a:r>
                <a:rPr b="1" lang="pt-BR" sz="4800"/>
                <a:t>nho</a:t>
              </a:r>
              <a:r>
                <a:rPr b="1" i="0" lang="pt-BR" sz="4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de 202</a:t>
              </a:r>
              <a:r>
                <a:rPr b="1" lang="pt-BR" sz="4800"/>
                <a:t>4</a:t>
              </a:r>
              <a:endParaRPr b="1" i="0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1"/>
          <p:cNvSpPr txBox="1"/>
          <p:nvPr/>
        </p:nvSpPr>
        <p:spPr>
          <a:xfrm>
            <a:off x="1480344" y="6717944"/>
            <a:ext cx="23704500" cy="19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11555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Times New Roman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PROJETO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1106488" y="8675441"/>
            <a:ext cx="15670212" cy="971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7145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Autores, e-mails de contato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ma imagem contendo desenho&#10;&#10;Descrição gerada automaticamente" id="106" name="Google Shape;10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1551" y="2208598"/>
            <a:ext cx="6683125" cy="33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505786" y="1999850"/>
            <a:ext cx="5075439" cy="406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2014-11-20T13:47:23Z</dcterms:created>
  <dc:creator>Bruno Luz</dc:creator>
</cp:coreProperties>
</file>