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8800425" cy="43200638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Vm1wgCk76j5yvgPUyFnmFy6EE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6" d="100"/>
          <a:sy n="46" d="100"/>
        </p:scale>
        <p:origin x="558" y="-39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FAS LEVI SILVA" userId="117f7c6865c36901" providerId="LiveId" clId="{E0462E51-FE6A-435A-A26B-74544919F4D6}"/>
    <pc:docChg chg="custSel modSld">
      <pc:chgData name="ELIFAS LEVI SILVA" userId="117f7c6865c36901" providerId="LiveId" clId="{E0462E51-FE6A-435A-A26B-74544919F4D6}" dt="2026-03-19T20:05:16.078" v="27" actId="20577"/>
      <pc:docMkLst>
        <pc:docMk/>
      </pc:docMkLst>
      <pc:sldChg chg="addSp delSp modSp mod">
        <pc:chgData name="ELIFAS LEVI SILVA" userId="117f7c6865c36901" providerId="LiveId" clId="{E0462E51-FE6A-435A-A26B-74544919F4D6}" dt="2026-03-19T20:05:16.078" v="27" actId="20577"/>
        <pc:sldMkLst>
          <pc:docMk/>
          <pc:sldMk cId="0" sldId="256"/>
        </pc:sldMkLst>
        <pc:spChg chg="mod">
          <ac:chgData name="ELIFAS LEVI SILVA" userId="117f7c6865c36901" providerId="LiveId" clId="{E0462E51-FE6A-435A-A26B-74544919F4D6}" dt="2026-03-19T20:05:16.078" v="27" actId="20577"/>
          <ac:spMkLst>
            <pc:docMk/>
            <pc:sldMk cId="0" sldId="256"/>
            <ac:spMk id="103" creationId="{00000000-0000-0000-0000-000000000000}"/>
          </ac:spMkLst>
        </pc:spChg>
        <pc:picChg chg="add del mod">
          <ac:chgData name="ELIFAS LEVI SILVA" userId="117f7c6865c36901" providerId="LiveId" clId="{E0462E51-FE6A-435A-A26B-74544919F4D6}" dt="2026-03-19T20:04:26.432" v="2" actId="478"/>
          <ac:picMkLst>
            <pc:docMk/>
            <pc:sldMk cId="0" sldId="256"/>
            <ac:picMk id="3" creationId="{0E97CE96-5419-5331-6BC3-2B4A1829D458}"/>
          </ac:picMkLst>
        </pc:picChg>
        <pc:picChg chg="add mod">
          <ac:chgData name="ELIFAS LEVI SILVA" userId="117f7c6865c36901" providerId="LiveId" clId="{E0462E51-FE6A-435A-A26B-74544919F4D6}" dt="2026-03-19T20:04:48.917" v="8" actId="1076"/>
          <ac:picMkLst>
            <pc:docMk/>
            <pc:sldMk cId="0" sldId="256"/>
            <ac:picMk id="5" creationId="{198552F9-1415-EEE7-746A-2C3A1468E4B4}"/>
          </ac:picMkLst>
        </pc:picChg>
        <pc:picChg chg="del">
          <ac:chgData name="ELIFAS LEVI SILVA" userId="117f7c6865c36901" providerId="LiveId" clId="{E0462E51-FE6A-435A-A26B-74544919F4D6}" dt="2026-03-19T20:03:38.286" v="0" actId="478"/>
          <ac:picMkLst>
            <pc:docMk/>
            <pc:sldMk cId="0" sldId="256"/>
            <ac:picMk id="107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12800"/>
            <a:ext cx="5343525" cy="40068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Google Shape;6;n"/>
          <p:cNvSpPr txBox="1">
            <a:spLocks noGrp="1"/>
          </p:cNvSpPr>
          <p:nvPr>
            <p:ph type="dt" idx="10"/>
          </p:nvPr>
        </p:nvSpPr>
        <p:spPr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pt-BR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‹nº›</a:t>
            </a:fld>
            <a:endParaRPr sz="1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sldNum" idx="12"/>
          </p:nvPr>
        </p:nvSpPr>
        <p:spPr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812800"/>
            <a:ext cx="267176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763713" y="2052638"/>
            <a:ext cx="25269825" cy="708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081213" y="9982200"/>
            <a:ext cx="24634825" cy="2526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434263" y="15335250"/>
            <a:ext cx="32881887" cy="6316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5276849" y="9093201"/>
            <a:ext cx="32881887" cy="1880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2160588" y="13420725"/>
            <a:ext cx="24479250" cy="9259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4319588" y="24480838"/>
            <a:ext cx="20161250" cy="11039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8000"/>
              <a:buNone/>
              <a:defRPr/>
            </a:lvl1pPr>
            <a:lvl2pPr lvl="1" algn="ctr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5700"/>
              <a:buNone/>
              <a:defRPr/>
            </a:lvl2pPr>
            <a:lvl3pPr lvl="2" algn="ctr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3500"/>
              <a:buNone/>
              <a:defRPr/>
            </a:lvl3pPr>
            <a:lvl4pPr lvl="3" algn="ctr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1200"/>
              <a:buNone/>
              <a:defRPr/>
            </a:lvl4pPr>
            <a:lvl5pPr lvl="4" algn="ctr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1200"/>
              <a:buNone/>
              <a:defRPr/>
            </a:lvl5pPr>
            <a:lvl6pPr lvl="5" algn="ctr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1200"/>
              <a:buNone/>
              <a:defRPr/>
            </a:lvl6pPr>
            <a:lvl7pPr lvl="6" algn="ctr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1200"/>
              <a:buNone/>
              <a:defRPr/>
            </a:lvl7pPr>
            <a:lvl8pPr lvl="7" algn="ctr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1200"/>
              <a:buNone/>
              <a:defRPr/>
            </a:lvl8pPr>
            <a:lvl9pPr lvl="8" algn="ctr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1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1763713" y="2052638"/>
            <a:ext cx="25269825" cy="708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763713" y="10299700"/>
            <a:ext cx="25269825" cy="2463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2274888" y="27760613"/>
            <a:ext cx="24480837" cy="8580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2274888" y="18310225"/>
            <a:ext cx="24480837" cy="9450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b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400"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400"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400"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1763713" y="2052638"/>
            <a:ext cx="25269825" cy="708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1763713" y="10299700"/>
            <a:ext cx="12558712" cy="2463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400"/>
              <a:buNone/>
              <a:defRPr sz="2400"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400"/>
              <a:buNone/>
              <a:defRPr sz="2000"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14474825" y="10299700"/>
            <a:ext cx="12558713" cy="2463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400"/>
              <a:buNone/>
              <a:defRPr sz="2400"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400"/>
              <a:buNone/>
              <a:defRPr sz="2000"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1439863" y="1730375"/>
            <a:ext cx="25920700" cy="7199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1"/>
          </p:nvPr>
        </p:nvSpPr>
        <p:spPr>
          <a:xfrm>
            <a:off x="1439863" y="9669463"/>
            <a:ext cx="12725400" cy="4030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b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2"/>
          </p:nvPr>
        </p:nvSpPr>
        <p:spPr>
          <a:xfrm>
            <a:off x="1439863" y="13700125"/>
            <a:ext cx="12725400" cy="24890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400"/>
              <a:buNone/>
              <a:defRPr sz="2000"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400"/>
              <a:buNone/>
              <a:defRPr sz="1600"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400"/>
              <a:buNone/>
              <a:defRPr sz="1600"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3"/>
          </p:nvPr>
        </p:nvSpPr>
        <p:spPr>
          <a:xfrm>
            <a:off x="14630400" y="9669463"/>
            <a:ext cx="12730163" cy="4030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b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4"/>
          </p:nvPr>
        </p:nvSpPr>
        <p:spPr>
          <a:xfrm>
            <a:off x="14630400" y="13700125"/>
            <a:ext cx="12730163" cy="24890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400"/>
              <a:buNone/>
              <a:defRPr sz="2000"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400"/>
              <a:buNone/>
              <a:defRPr sz="1600"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400"/>
              <a:buNone/>
              <a:defRPr sz="1600"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1763713" y="2052638"/>
            <a:ext cx="25269825" cy="708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1439863" y="1719263"/>
            <a:ext cx="9475787" cy="7321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11260138" y="1719263"/>
            <a:ext cx="16100425" cy="3687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400"/>
              <a:buNone/>
              <a:defRPr sz="2800"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400"/>
              <a:buNone/>
              <a:defRPr sz="2400"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1400"/>
              <a:buNone/>
              <a:defRPr sz="2000"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1400"/>
              <a:buNone/>
              <a:defRPr sz="2000"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2000"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2000"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1400"/>
              <a:buNone/>
              <a:defRPr sz="2000"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1400"/>
              <a:buNone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1439863" y="9040813"/>
            <a:ext cx="9475787" cy="29549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5645150" y="30240288"/>
            <a:ext cx="17279938" cy="357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645150" y="3860800"/>
            <a:ext cx="17279938" cy="2591911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5645150" y="33810575"/>
            <a:ext cx="17279938" cy="5070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763713" y="2052638"/>
            <a:ext cx="25269825" cy="708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763713" y="10299700"/>
            <a:ext cx="25269825" cy="2463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0" rIns="0" bIns="0" anchor="t" anchorCtr="0">
            <a:noAutofit/>
          </a:bodyPr>
          <a:lstStyle>
            <a:lvl1pPr marL="457200" marR="0" lvl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3000"/>
              </a:lnSpc>
              <a:spcBef>
                <a:spcPts val="7963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3000"/>
              </a:lnSpc>
              <a:spcBef>
                <a:spcPts val="6363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3000"/>
              </a:lnSpc>
              <a:spcBef>
                <a:spcPts val="47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3000"/>
              </a:lnSpc>
              <a:spcBef>
                <a:spcPts val="31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3000"/>
              </a:lnSpc>
              <a:spcBef>
                <a:spcPts val="158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3000"/>
              </a:lnSpc>
              <a:spcBef>
                <a:spcPts val="1588"/>
              </a:spcBef>
              <a:spcAft>
                <a:spcPts val="1588"/>
              </a:spcAft>
              <a:buClr>
                <a:srgbClr val="000000"/>
              </a:buClr>
              <a:buSzPts val="1400"/>
              <a:buFont typeface="Arial"/>
              <a:buNone/>
              <a:defRPr sz="1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763713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9963150" y="39058850"/>
            <a:ext cx="8897938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0493038" y="39058850"/>
            <a:ext cx="6540500" cy="292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1158875" y="13023132"/>
            <a:ext cx="12671425" cy="3176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7145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Times New Roman"/>
              <a:buNone/>
            </a:pPr>
            <a:r>
              <a:rPr lang="pt-BR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 elaboração do pôster, recomenda-se utilizar a formatação (fonte, tamanho, parágrafo, caixa alta)  deste template.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158875" y="11683778"/>
            <a:ext cx="10512425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87325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Times New Roman"/>
              <a:buNone/>
            </a:pPr>
            <a:r>
              <a:rPr lang="pt-BR" sz="4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Resumo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5093950" y="27028775"/>
            <a:ext cx="10512425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87325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Times New Roman"/>
              <a:buNone/>
            </a:pPr>
            <a:r>
              <a:rPr lang="pt-BR" sz="4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5101888" y="28127325"/>
            <a:ext cx="12673012" cy="3827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7145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t-BR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Quando utilizar figuras e tabelas, as legendas devem ser centralizadas. No caso de figuras,  as legendas devem ficar abaixo. No caso de tabelas, estas devem estar posicionadas acima.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008063" y="37514087"/>
            <a:ext cx="25034875" cy="908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87325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Times New Roman"/>
              <a:buNone/>
            </a:pPr>
            <a:r>
              <a:rPr lang="pt-BR" sz="4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sz="4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106500" y="38522200"/>
            <a:ext cx="26919300" cy="317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71450" rIns="90000" bIns="45000" anchor="t" anchorCtr="0">
            <a:noAutofit/>
          </a:bodyPr>
          <a:lstStyle/>
          <a:p>
            <a:pPr marL="180340" marR="0" lvl="0" indent="-1803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Boulic, R. and Renault, O. (1991) “3D Hierarchies for Animation”, In: New Trends in Animation and Visualization, Edited by Nadia Magnenat-Thalmann and Daniel Thalmann, John Wiley &amp; Sons ltd., England.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0340" marR="0" lvl="0" indent="-18034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Holton, M. and Alexander, S. (1995) “Soft Cellular Modeling: A Technique for the Simulation of Non-rigid Materials”, Computer Graphics: Developments in Virtual Environments, R. A. Earnshaw and J. A. Vince, England, Academic Press Ltd., p. 449-460.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0340" marR="0" lvl="0" indent="-18034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Knuth, D. E. (1984), The TeXbook, Addison Wesley, 15</a:t>
            </a:r>
            <a:r>
              <a:rPr lang="pt-BR" sz="32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pt-BR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edition. </a:t>
            </a:r>
            <a:endParaRPr sz="4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169988" y="20108714"/>
            <a:ext cx="10512425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87325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Times New Roman"/>
              <a:buNone/>
            </a:pPr>
            <a:r>
              <a:rPr lang="pt-BR" sz="4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222748" y="22600196"/>
            <a:ext cx="12671425" cy="3176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7145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Times New Roman"/>
              <a:buNone/>
            </a:pPr>
            <a:r>
              <a:rPr lang="pt-BR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 elaboração do pôster, recomenda-se utilizar a formatação (fonte, tamanho, parágrafo, caixa alta)  deste template.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1158875" y="28003501"/>
            <a:ext cx="10512425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87325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Times New Roman"/>
              <a:buNone/>
            </a:pPr>
            <a:r>
              <a:rPr lang="pt-BR" sz="4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Materiais e Métodos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1480344" y="30145038"/>
            <a:ext cx="12671425" cy="3176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7145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Times New Roman"/>
              <a:buNone/>
            </a:pPr>
            <a:r>
              <a:rPr lang="pt-BR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 elaboração do pôster, recomenda-se utilizar a formatação (fonte, tamanho, parágrafo, caixa alta)  deste template.</a:t>
            </a:r>
            <a:endParaRPr sz="4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15114588" y="10404475"/>
            <a:ext cx="10512425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87325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Times New Roman"/>
              <a:buNone/>
            </a:pPr>
            <a:r>
              <a:rPr lang="pt-BR" sz="4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Resultados e Discussões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15114588" y="11520488"/>
            <a:ext cx="12671425" cy="19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71450" rIns="90000" bIns="450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Times New Roman"/>
              <a:buNone/>
            </a:pPr>
            <a:r>
              <a:rPr lang="pt-BR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 elaboração do pôster, recomenda-se utilizar a formatação (fonte, tamanho, parágrafo, caixa alta)  deste template.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1"/>
          <p:cNvGrpSpPr/>
          <p:nvPr/>
        </p:nvGrpSpPr>
        <p:grpSpPr>
          <a:xfrm>
            <a:off x="0" y="10655166"/>
            <a:ext cx="28797250" cy="32705037"/>
            <a:chOff x="0" y="10480512"/>
            <a:chExt cx="28796756" cy="32704537"/>
          </a:xfrm>
        </p:grpSpPr>
        <p:cxnSp>
          <p:nvCxnSpPr>
            <p:cNvPr id="102" name="Google Shape;102;p1"/>
            <p:cNvCxnSpPr/>
            <p:nvPr/>
          </p:nvCxnSpPr>
          <p:spPr>
            <a:xfrm>
              <a:off x="14472990" y="10480512"/>
              <a:ext cx="0" cy="26293361"/>
            </a:xfrm>
            <a:prstGeom prst="straightConnector1">
              <a:avLst/>
            </a:prstGeom>
            <a:solidFill>
              <a:srgbClr val="00B8FF"/>
            </a:solidFill>
            <a:ln w="9525" cap="flat" cmpd="sng">
              <a:solidFill>
                <a:schemeClr val="dk1">
                  <a:alpha val="32549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3" name="Google Shape;103;p1"/>
            <p:cNvSpPr txBox="1"/>
            <p:nvPr/>
          </p:nvSpPr>
          <p:spPr>
            <a:xfrm>
              <a:off x="0" y="41875457"/>
              <a:ext cx="28796756" cy="13095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87325" rIns="90000" bIns="45000" anchor="t" anchorCtr="0">
              <a:noAutofit/>
            </a:bodyPr>
            <a:lstStyle/>
            <a:p>
              <a:pPr marL="0" marR="0" lvl="0" indent="0" algn="ctr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Times New Roman"/>
                <a:buNone/>
              </a:pPr>
              <a:r>
                <a:rPr lang="pt-BR" sz="4800" b="1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Cubatão – 12 de junho</a:t>
              </a:r>
              <a:r>
                <a:rPr lang="pt-BR" sz="4800" b="1" dirty="0"/>
                <a:t> </a:t>
              </a:r>
              <a:r>
                <a:rPr lang="pt-BR" sz="4800" b="1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de 2026</a:t>
              </a:r>
              <a:endParaRPr sz="4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4" name="Google Shape;104;p1"/>
          <p:cNvSpPr txBox="1"/>
          <p:nvPr/>
        </p:nvSpPr>
        <p:spPr>
          <a:xfrm>
            <a:off x="1480344" y="6717944"/>
            <a:ext cx="23704500" cy="19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115550" rIns="90000" bIns="45000" anchor="t" anchorCtr="0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Times New Roman"/>
              <a:buNone/>
            </a:pPr>
            <a:r>
              <a:rPr lang="pt-BR" sz="8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DO PROJETO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1106488" y="8675441"/>
            <a:ext cx="15670212" cy="971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71450" rIns="90000" bIns="45000" anchor="t" anchorCtr="0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Times New Roman"/>
              <a:buNone/>
            </a:pPr>
            <a:r>
              <a:rPr lang="pt-BR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Autores, e-mails de contato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6" name="Google Shape;106;p1" descr="Uma imagem contendo desenho&#10;&#10;Descrição gerada automa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11551" y="2208598"/>
            <a:ext cx="6683125" cy="33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98552F9-1415-EEE7-746A-2C3A1468E4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10026" y="1991780"/>
            <a:ext cx="5574818" cy="38930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Microsoft Office PowerPoint</Application>
  <PresentationFormat>Personalizar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Bruno Luz</dc:creator>
  <cp:lastModifiedBy>ELIFAS LEVI SILVA</cp:lastModifiedBy>
  <cp:revision>1</cp:revision>
  <dcterms:created xsi:type="dcterms:W3CDTF">2014-11-20T13:47:23Z</dcterms:created>
  <dcterms:modified xsi:type="dcterms:W3CDTF">2026-03-19T20:05:22Z</dcterms:modified>
</cp:coreProperties>
</file>